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0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8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4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0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6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4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8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3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BF32-40C9-4255-A6CA-3BD9BCB3C96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419A-454F-4046-AE54-8C07F0BD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610FCDA-F122-441D-A42B-C98035F13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91539"/>
            <a:ext cx="8458200" cy="5074921"/>
          </a:xfrm>
          <a:prstGeom prst="rect">
            <a:avLst/>
          </a:prstGeom>
        </p:spPr>
      </p:pic>
      <p:sp>
        <p:nvSpPr>
          <p:cNvPr id="11" name="TextBox 5">
            <a:extLst>
              <a:ext uri="{FF2B5EF4-FFF2-40B4-BE49-F238E27FC236}">
                <a16:creationId xmlns:a16="http://schemas.microsoft.com/office/drawing/2014/main" id="{853BCE2C-4445-4248-B36F-58E9E5E2C9B1}"/>
              </a:ext>
            </a:extLst>
          </p:cNvPr>
          <p:cNvSpPr txBox="1"/>
          <p:nvPr/>
        </p:nvSpPr>
        <p:spPr>
          <a:xfrm>
            <a:off x="3762821" y="1962794"/>
            <a:ext cx="16177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</a:rPr>
              <a:t>xx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220988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1</cp:revision>
  <dcterms:created xsi:type="dcterms:W3CDTF">2021-11-08T20:02:44Z</dcterms:created>
  <dcterms:modified xsi:type="dcterms:W3CDTF">2021-11-08T20:03:38Z</dcterms:modified>
</cp:coreProperties>
</file>