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6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7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6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9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3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9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4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0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8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8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03C7E-A17E-41CA-88D3-AA8774D2AC8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615B-AD0B-4EEE-AAAE-76519D9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3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sky, outdoor, sign&#10;&#10;Description automatically generated">
            <a:extLst>
              <a:ext uri="{FF2B5EF4-FFF2-40B4-BE49-F238E27FC236}">
                <a16:creationId xmlns:a16="http://schemas.microsoft.com/office/drawing/2014/main" id="{83E587C3-588B-452E-929E-8A8319FA8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91539"/>
            <a:ext cx="8458200" cy="50749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93AFF21-5B53-4E04-8755-211CD1D9573E}"/>
              </a:ext>
            </a:extLst>
          </p:cNvPr>
          <p:cNvSpPr txBox="1"/>
          <p:nvPr/>
        </p:nvSpPr>
        <p:spPr>
          <a:xfrm>
            <a:off x="3762821" y="1962794"/>
            <a:ext cx="16177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xx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3307503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1</cp:revision>
  <dcterms:created xsi:type="dcterms:W3CDTF">2021-11-08T19:40:59Z</dcterms:created>
  <dcterms:modified xsi:type="dcterms:W3CDTF">2021-11-08T19:59:47Z</dcterms:modified>
</cp:coreProperties>
</file>